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5D6F-3CBD-43D7-B67F-253598C1C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104EE-F6AB-4AB0-A18D-704C5EE10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2C3ED-3D85-424D-A7EA-FB751D27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EE368-0D9C-4057-9883-83567808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8C66A-9C15-44D7-989A-9340635D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7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664DE-BF4B-42B6-9B88-54EFF5EC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E2AEB-2F5A-497E-8CFC-AAE5814ED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8D4F-73B4-4C08-BC45-80D7EB13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A294A-3747-43AF-8F50-E16FA3EF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44CFD-B614-4E26-A9B6-6788301DE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2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538D6-EB7A-4C86-A7D8-B23D73FF5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05B0C-D401-4956-B51C-11E259686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50CC4-A74E-461F-BF3F-480DC6BB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5D043-A7ED-4451-B010-489D5FC0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2711-9D69-4208-9CFD-5C607D56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4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F5BA-2703-48DA-88F0-B2F44E57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063C8-C7F7-459A-B144-7D47A430E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3AB6-0165-4903-B417-AD9F64D4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0965F-166C-49D0-9BA9-C0711E30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56A8F-3926-4DD8-8AF9-5662789F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722D-93B9-414F-A284-0BD1CF8B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F06E0-34EF-4B31-B14E-37CC186BC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ACFB1-90C1-45D0-90D7-D5C185BB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C977-F738-410F-A1B9-285CDB26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F7B4A-E611-4A35-A6C3-61322EF0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416D-A955-42B9-9E61-7B87BBBB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43A35-813F-445F-9DFC-F90D7CCF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BFA41-46C6-4A80-973C-43EC9796A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DEC10-8764-4E08-A684-81942BF5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7114F-9080-4BE1-9D09-34AE63E1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54293-3920-44D8-B2FD-D639B602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8ADA-88B1-4B7D-942E-C2A92B73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8D1-427D-4FF8-8798-9699885C1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95C98-F0B9-4893-B3C4-ACA6D9E9B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CB318-F2CA-4672-B08D-DC9A89F37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E3621-A4CD-4AFE-AAE0-F901B0166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924A2-B84C-4F61-9657-7676CA45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613ED2-A569-48AB-8BB1-C29B1D1A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7C036F-197A-4BFB-9E27-670A7E40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1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8331-6C39-4A99-879B-47D477F7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3A17C-1186-4CED-975C-9F8CD3BD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BE1BF-898A-4233-9CBB-8C86F6E0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58EC5-355A-4063-A320-469DDA68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5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A7404-2C43-491D-8975-A9083B9B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E5219-715F-434A-9ED6-0A49471B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CE258-B4C0-43A8-8EB0-F1C29FA6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57D45-4156-41E0-8AC4-4E91BEC36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E365-DC03-4AC0-97B7-265A0489B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2E273-113D-48A8-8D72-3C982BDC7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CA814-7C73-4859-B13B-7DA1D710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4180C-12E9-42DB-9C1D-F7833012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E6CCC-CA10-48E8-80C0-4036C02A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7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077A-4991-4BF7-9017-8989BBE8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A889B-60F5-4666-A593-9F141F7CA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C1F9B-06CD-453B-8AF7-CD40FCCDF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32F93-74AB-4201-8B0A-C3C3C260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8F330-EAF1-4A37-850A-131B8F41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E5B73-E439-48F5-80A2-F661889B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53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CF663-5AA5-4801-9BC2-47666595D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3031-D772-417A-B10A-E5B2E1BA3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FDF56-21EC-4CEE-8273-EFED3B372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957E-9884-4D6D-856B-4E8A01CC7E3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8FD5-52F2-4963-9659-3F10837C7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42004-B35F-4F08-A090-141EA27E1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D6F7-2266-47D8-9BFF-6908BBB0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6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Image result for camping out in a queue">
            <a:extLst>
              <a:ext uri="{FF2B5EF4-FFF2-40B4-BE49-F238E27FC236}">
                <a16:creationId xmlns:a16="http://schemas.microsoft.com/office/drawing/2014/main" id="{1EEE857A-FF9E-47C8-80E8-38A1BF88CA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6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cross of jesus">
            <a:extLst>
              <a:ext uri="{FF2B5EF4-FFF2-40B4-BE49-F238E27FC236}">
                <a16:creationId xmlns:a16="http://schemas.microsoft.com/office/drawing/2014/main" id="{AF3ECBA5-6922-43AE-A232-E1EB2A3AA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050F96-1252-4289-B27D-6D12CC42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225" y="0"/>
            <a:ext cx="9144000" cy="12763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The Curtain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C8D7-A0D0-4FF4-80EB-79CA84280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6" y="2044854"/>
            <a:ext cx="11336785" cy="40185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Curtain of the temple torn in two, from top to bottom</a:t>
            </a:r>
          </a:p>
        </p:txBody>
      </p:sp>
    </p:spTree>
    <p:extLst>
      <p:ext uri="{BB962C8B-B14F-4D97-AF65-F5344CB8AC3E}">
        <p14:creationId xmlns:p14="http://schemas.microsoft.com/office/powerpoint/2010/main" val="2688623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cross of jesus">
            <a:extLst>
              <a:ext uri="{FF2B5EF4-FFF2-40B4-BE49-F238E27FC236}">
                <a16:creationId xmlns:a16="http://schemas.microsoft.com/office/drawing/2014/main" id="{AF3ECBA5-6922-43AE-A232-E1EB2A3AA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050F96-1252-4289-B27D-6D12CC42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225" y="0"/>
            <a:ext cx="9144000" cy="12763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The Centurion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C8D7-A0D0-4FF4-80EB-79CA84280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2044854"/>
            <a:ext cx="10981678" cy="40185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Truly this man was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14549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AB6D4-1D7A-4C0F-8ED2-EB0BBC2EB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2DF14841-6FF8-4E87-A5E0-9D265603850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27063" y="534988"/>
            <a:ext cx="10937875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0F896E6-B63E-4022-8EA8-C5BCCA97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3" y="644526"/>
            <a:ext cx="2741613" cy="11239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15F19447-1B84-4E8C-8393-D44A54D9D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6" y="644526"/>
            <a:ext cx="2603500" cy="11239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C45F2C46-27D2-4BEC-BDA9-51855E4CB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6" y="646113"/>
            <a:ext cx="2933700" cy="11223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0C5317B0-5D01-497C-A1C5-754D6C867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226" y="646113"/>
            <a:ext cx="2627313" cy="11223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C46D0342-03A4-4FD3-91BD-A786CC2BC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3" y="1768476"/>
            <a:ext cx="2741613" cy="11223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2236596A-9F43-4ACA-A680-42F878F10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6" y="1768476"/>
            <a:ext cx="2603500" cy="112236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F96A526-9139-4B36-87D9-6F92710B3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6" y="1768476"/>
            <a:ext cx="2933700" cy="112236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169886-DC0E-4878-A50B-D3D6C4FC2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226" y="1768476"/>
            <a:ext cx="2627313" cy="112236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0459B7B-A091-48CC-846C-264332D68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3" y="2890838"/>
            <a:ext cx="2741613" cy="16430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80CA4230-FCB5-4F23-81F9-52B461A67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6" y="2890838"/>
            <a:ext cx="2603500" cy="1643063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07D4E538-4E95-48BE-8870-EED47D297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6" y="2890838"/>
            <a:ext cx="2933700" cy="1643063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AC862714-2229-4620-A48D-481C7938A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226" y="2890838"/>
            <a:ext cx="2627313" cy="1643063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96A9ADD8-1C7F-4FC9-9AA3-5CB46FBCB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3" y="4533901"/>
            <a:ext cx="2741613" cy="16430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C07D4614-93EB-4B83-9328-534EA5FF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6" y="4533901"/>
            <a:ext cx="2603500" cy="164306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1CD9A17E-6686-448F-B149-16F06F68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526" y="4533901"/>
            <a:ext cx="2933700" cy="164306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EA74FC47-9430-4CA6-B6FD-43B94A855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226" y="4533901"/>
            <a:ext cx="2627313" cy="1643063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0">
            <a:extLst>
              <a:ext uri="{FF2B5EF4-FFF2-40B4-BE49-F238E27FC236}">
                <a16:creationId xmlns:a16="http://schemas.microsoft.com/office/drawing/2014/main" id="{C012404D-C76A-4E26-9BE1-19740DF24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5026" y="638176"/>
            <a:ext cx="0" cy="5545138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21">
            <a:extLst>
              <a:ext uri="{FF2B5EF4-FFF2-40B4-BE49-F238E27FC236}">
                <a16:creationId xmlns:a16="http://schemas.microsoft.com/office/drawing/2014/main" id="{E85DEA85-5566-45BF-8EC8-CF1AD4A1D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8526" y="638176"/>
            <a:ext cx="0" cy="5545138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22">
            <a:extLst>
              <a:ext uri="{FF2B5EF4-FFF2-40B4-BE49-F238E27FC236}">
                <a16:creationId xmlns:a16="http://schemas.microsoft.com/office/drawing/2014/main" id="{B7BFE489-A8DE-462C-98B9-EF0834DF2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2226" y="638176"/>
            <a:ext cx="0" cy="5545138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3">
            <a:extLst>
              <a:ext uri="{FF2B5EF4-FFF2-40B4-BE49-F238E27FC236}">
                <a16:creationId xmlns:a16="http://schemas.microsoft.com/office/drawing/2014/main" id="{BD977A5C-6A72-408D-98BA-2FA27819E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063" y="1768476"/>
            <a:ext cx="109188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24">
            <a:extLst>
              <a:ext uri="{FF2B5EF4-FFF2-40B4-BE49-F238E27FC236}">
                <a16:creationId xmlns:a16="http://schemas.microsoft.com/office/drawing/2014/main" id="{61289FFB-0914-420D-9AEA-EA69D813B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063" y="2890838"/>
            <a:ext cx="10918825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9DC47CC4-FF2F-4F36-8558-5E997A313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063" y="4533901"/>
            <a:ext cx="10918825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26">
            <a:extLst>
              <a:ext uri="{FF2B5EF4-FFF2-40B4-BE49-F238E27FC236}">
                <a16:creationId xmlns:a16="http://schemas.microsoft.com/office/drawing/2014/main" id="{2075B2BB-2B2B-4CF6-9144-7C86816BB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413" y="638176"/>
            <a:ext cx="0" cy="5545138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27">
            <a:extLst>
              <a:ext uri="{FF2B5EF4-FFF2-40B4-BE49-F238E27FC236}">
                <a16:creationId xmlns:a16="http://schemas.microsoft.com/office/drawing/2014/main" id="{BFB4E15C-5A21-4A74-8690-D04A4FE3A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39538" y="638176"/>
            <a:ext cx="0" cy="5545138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28">
            <a:extLst>
              <a:ext uri="{FF2B5EF4-FFF2-40B4-BE49-F238E27FC236}">
                <a16:creationId xmlns:a16="http://schemas.microsoft.com/office/drawing/2014/main" id="{B7EE31A6-53FC-4589-89E6-E96D9D8D5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063" y="646113"/>
            <a:ext cx="10918825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29">
            <a:extLst>
              <a:ext uri="{FF2B5EF4-FFF2-40B4-BE49-F238E27FC236}">
                <a16:creationId xmlns:a16="http://schemas.microsoft.com/office/drawing/2014/main" id="{ADEB6A4F-25C5-48F3-8F26-D1CB4F485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063" y="6176963"/>
            <a:ext cx="10918825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F0B09F64-2A23-4138-9D81-E41951E1B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650876"/>
            <a:ext cx="20335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Genesis 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49030D62-80FA-4550-AFE1-CBD66B036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650876"/>
            <a:ext cx="9032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Old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191D2C55-8ECA-439B-B216-B95E238E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1171576"/>
            <a:ext cx="20240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Testament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3">
            <a:extLst>
              <a:ext uri="{FF2B5EF4-FFF2-40B4-BE49-F238E27FC236}">
                <a16:creationId xmlns:a16="http://schemas.microsoft.com/office/drawing/2014/main" id="{1B75BDE3-5B5B-4671-A0D6-D7532CB00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650876"/>
            <a:ext cx="10096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Now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4">
            <a:extLst>
              <a:ext uri="{FF2B5EF4-FFF2-40B4-BE49-F238E27FC236}">
                <a16:creationId xmlns:a16="http://schemas.microsoft.com/office/drawing/2014/main" id="{B4CB6D86-A95E-46E4-BFD5-2CC397F8E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650876"/>
            <a:ext cx="16557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To come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BD1CB8F6-CD9E-49A4-8808-B9969D5B1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1773238"/>
            <a:ext cx="13811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People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9E48EE23-E095-440A-B2D7-1CCC726A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1773238"/>
            <a:ext cx="11049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5AA10146-3953-46B1-BA88-59BBD3520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1773238"/>
            <a:ext cx="25130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Visible church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8">
            <a:extLst>
              <a:ext uri="{FF2B5EF4-FFF2-40B4-BE49-F238E27FC236}">
                <a16:creationId xmlns:a16="http://schemas.microsoft.com/office/drawing/2014/main" id="{779E548E-8EB8-47BA-A726-7AA943750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1773238"/>
            <a:ext cx="16573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Invisible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39">
            <a:extLst>
              <a:ext uri="{FF2B5EF4-FFF2-40B4-BE49-F238E27FC236}">
                <a16:creationId xmlns:a16="http://schemas.microsoft.com/office/drawing/2014/main" id="{61D46772-8EA4-4E30-BF6A-0AE0900D0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2293938"/>
            <a:ext cx="13382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church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1C284A3A-FCD6-4AD6-8E06-E23116CD5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2894013"/>
            <a:ext cx="11112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Place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1">
            <a:extLst>
              <a:ext uri="{FF2B5EF4-FFF2-40B4-BE49-F238E27FC236}">
                <a16:creationId xmlns:a16="http://schemas.microsoft.com/office/drawing/2014/main" id="{20E71225-E7FA-4548-B8C3-73B0AFC3A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2894013"/>
            <a:ext cx="186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Promised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2">
            <a:extLst>
              <a:ext uri="{FF2B5EF4-FFF2-40B4-BE49-F238E27FC236}">
                <a16:creationId xmlns:a16="http://schemas.microsoft.com/office/drawing/2014/main" id="{B74B09FE-2090-4B3C-A2C8-B13D22669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3416301"/>
            <a:ext cx="10048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B5B5B93C-6ECE-408F-BCBD-FC3CF09A7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2894013"/>
            <a:ext cx="2543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Scattered but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32B3CD81-6B5A-41EF-B51A-D1F3A842D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3416301"/>
            <a:ext cx="18161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united to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9877B442-EE34-4915-ABCA-D2004BA0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3938588"/>
            <a:ext cx="11699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6">
            <a:extLst>
              <a:ext uri="{FF2B5EF4-FFF2-40B4-BE49-F238E27FC236}">
                <a16:creationId xmlns:a16="http://schemas.microsoft.com/office/drawing/2014/main" id="{BC87BC7F-1368-427E-9B81-31F62F410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2894013"/>
            <a:ext cx="25209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heavens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527D74D5-9CD3-43ED-865B-184D8E0CD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3416301"/>
            <a:ext cx="14684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&amp; earth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0BC64A88-B292-4833-A1D2-0D23A5FF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4537076"/>
            <a:ext cx="17430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Presence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49">
            <a:extLst>
              <a:ext uri="{FF2B5EF4-FFF2-40B4-BE49-F238E27FC236}">
                <a16:creationId xmlns:a16="http://schemas.microsoft.com/office/drawing/2014/main" id="{23569052-224B-4309-9C7D-3BE3320C7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4537076"/>
            <a:ext cx="14462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Temple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0D87CC08-E376-433A-9F30-98528E698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4537076"/>
            <a:ext cx="20034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Holy Spirit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1">
            <a:extLst>
              <a:ext uri="{FF2B5EF4-FFF2-40B4-BE49-F238E27FC236}">
                <a16:creationId xmlns:a16="http://schemas.microsoft.com/office/drawing/2014/main" id="{BE604B0D-6FDD-45D5-9383-BC3F21318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5059363"/>
            <a:ext cx="20002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indwelling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2">
            <a:extLst>
              <a:ext uri="{FF2B5EF4-FFF2-40B4-BE49-F238E27FC236}">
                <a16:creationId xmlns:a16="http://schemas.microsoft.com/office/drawing/2014/main" id="{58DF8CDB-5AA9-4D3D-8C0E-06D3B980A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5581651"/>
            <a:ext cx="17033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believers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3">
            <a:extLst>
              <a:ext uri="{FF2B5EF4-FFF2-40B4-BE49-F238E27FC236}">
                <a16:creationId xmlns:a16="http://schemas.microsoft.com/office/drawing/2014/main" id="{D791BF2D-9BBB-4C46-831F-FE342B516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4537076"/>
            <a:ext cx="17319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Dwelling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4">
            <a:extLst>
              <a:ext uri="{FF2B5EF4-FFF2-40B4-BE49-F238E27FC236}">
                <a16:creationId xmlns:a16="http://schemas.microsoft.com/office/drawing/2014/main" id="{5C89BF1D-6FA6-4FD1-B0B3-ED72FD24F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63" y="5059363"/>
            <a:ext cx="17700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 man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5FE0-C493-4CE2-8D47-B9572758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Redemptive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ECB6-EFE8-4A28-8685-4B75440C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unfolding events in Scripture that God uses to redeem His people from sin, fulfilled in Jesus, so that His people know and worship Him.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3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745A-A2C3-4064-904A-459712A1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Fact File: 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D4EF-3C18-4E02-9077-06A8901A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1411550"/>
            <a:ext cx="11825056" cy="4765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Written: 70-80 AD	</a:t>
            </a:r>
          </a:p>
          <a:p>
            <a:endParaRPr lang="en-GB" sz="4000" dirty="0"/>
          </a:p>
          <a:p>
            <a:pPr marL="0" indent="0">
              <a:buNone/>
            </a:pPr>
            <a:r>
              <a:rPr lang="en-GB" sz="4000" dirty="0"/>
              <a:t>Key Themes:</a:t>
            </a:r>
          </a:p>
          <a:p>
            <a:pPr marL="0" indent="0">
              <a:buNone/>
            </a:pPr>
            <a:r>
              <a:rPr lang="en-GB" sz="4000" dirty="0"/>
              <a:t>Life-long learners of Jesus 28:19-20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fulfils the Messianic hope to Israel and all nations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King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Kingdom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7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745A-A2C3-4064-904A-459712A1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Fact File: 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D4EF-3C18-4E02-9077-06A8901A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6" y="1343818"/>
            <a:ext cx="12011487" cy="5317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Written: 50-60 AD	</a:t>
            </a:r>
          </a:p>
          <a:p>
            <a:endParaRPr lang="en-GB" sz="4000" dirty="0"/>
          </a:p>
          <a:p>
            <a:pPr marL="0" indent="0">
              <a:buNone/>
            </a:pPr>
            <a:r>
              <a:rPr lang="en-GB" sz="4000" dirty="0"/>
              <a:t>Key Themes:</a:t>
            </a:r>
          </a:p>
          <a:p>
            <a:pPr marL="0" indent="0">
              <a:buNone/>
            </a:pPr>
            <a:r>
              <a:rPr lang="en-GB" sz="4000" dirty="0"/>
              <a:t>Mark 10:45 – For the Son of Man came not to be served but to serve, and to give his life as a ransom for many</a:t>
            </a:r>
          </a:p>
          <a:p>
            <a:pPr marL="0" indent="0">
              <a:buNone/>
            </a:pPr>
            <a:endParaRPr lang="en-GB" sz="4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the Kingly Messiah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God’s suffering servant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8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745A-A2C3-4064-904A-459712A1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Fact File: Luke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D4EF-3C18-4E02-9077-06A8901A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6" y="1343818"/>
            <a:ext cx="12011487" cy="5317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Written: 64-70 AD	</a:t>
            </a:r>
          </a:p>
          <a:p>
            <a:endParaRPr lang="en-GB" sz="4000" dirty="0"/>
          </a:p>
          <a:p>
            <a:pPr marL="0" indent="0">
              <a:buNone/>
            </a:pPr>
            <a:r>
              <a:rPr lang="en-GB" sz="4000" dirty="0"/>
              <a:t>Key Themes:</a:t>
            </a:r>
          </a:p>
          <a:p>
            <a:pPr marL="0" indent="0">
              <a:buNone/>
            </a:pPr>
            <a:r>
              <a:rPr lang="en-GB" sz="4000" dirty="0"/>
              <a:t>Luke 2:10 – “Good news of Great Joy for all people”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seeks the lost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King</a:t>
            </a:r>
          </a:p>
        </p:txBody>
      </p:sp>
    </p:spTree>
    <p:extLst>
      <p:ext uri="{BB962C8B-B14F-4D97-AF65-F5344CB8AC3E}">
        <p14:creationId xmlns:p14="http://schemas.microsoft.com/office/powerpoint/2010/main" val="30234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745A-A2C3-4064-904A-459712A1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Fact File: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D4EF-3C18-4E02-9077-06A8901A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6" y="1343818"/>
            <a:ext cx="12011487" cy="5317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Written: 90-95 AD	</a:t>
            </a:r>
          </a:p>
          <a:p>
            <a:endParaRPr lang="en-GB" sz="4000" dirty="0"/>
          </a:p>
          <a:p>
            <a:pPr marL="0" indent="0">
              <a:buNone/>
            </a:pPr>
            <a:r>
              <a:rPr lang="en-GB" sz="4000" dirty="0"/>
              <a:t>Key Themes:</a:t>
            </a:r>
          </a:p>
          <a:p>
            <a:pPr marL="0" indent="0">
              <a:buNone/>
            </a:pPr>
            <a:r>
              <a:rPr lang="en-GB" sz="4000" dirty="0"/>
              <a:t>John 20:31 – “but these are written so that you may believe that Jesus is the Christ, the Son of God, and that by believing you may have life in his name”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60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E745A-A2C3-4064-904A-459712A1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Fact File: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D4EF-3C18-4E02-9077-06A8901A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6" y="1343818"/>
            <a:ext cx="12011487" cy="5317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Chapters 1-11 – the book of signs</a:t>
            </a:r>
          </a:p>
          <a:p>
            <a:pPr marL="0" indent="0">
              <a:buNone/>
            </a:pPr>
            <a:r>
              <a:rPr lang="en-GB" sz="4000" dirty="0"/>
              <a:t>Chapters 12 – 21 – passion, death and resurrection</a:t>
            </a:r>
          </a:p>
          <a:p>
            <a:pPr marL="0" indent="0">
              <a:buNone/>
            </a:pPr>
            <a:r>
              <a:rPr lang="en-GB" sz="4000" dirty="0"/>
              <a:t>11:53 – acts as the link or transition</a:t>
            </a:r>
          </a:p>
          <a:p>
            <a:pPr marL="0" indent="0"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sayings – indicate that Jesus is the source of life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signs – so that people would believe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2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cross of jesus">
            <a:extLst>
              <a:ext uri="{FF2B5EF4-FFF2-40B4-BE49-F238E27FC236}">
                <a16:creationId xmlns:a16="http://schemas.microsoft.com/office/drawing/2014/main" id="{AF3ECBA5-6922-43AE-A232-E1EB2A3AA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050F96-1252-4289-B27D-6D12CC42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225" y="0"/>
            <a:ext cx="9144000" cy="12763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The Cry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C8D7-A0D0-4FF4-80EB-79CA84280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2044854"/>
            <a:ext cx="10981678" cy="40185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My God, my God, why have you forsaken me?</a:t>
            </a:r>
          </a:p>
          <a:p>
            <a:pPr marL="0" indent="0">
              <a:buNone/>
            </a:pPr>
            <a:endParaRPr lang="en-US" sz="4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John 19:30 – It is finished</a:t>
            </a:r>
          </a:p>
        </p:txBody>
      </p:sp>
    </p:spTree>
    <p:extLst>
      <p:ext uri="{BB962C8B-B14F-4D97-AF65-F5344CB8AC3E}">
        <p14:creationId xmlns:p14="http://schemas.microsoft.com/office/powerpoint/2010/main" val="4145713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318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Redemptive History</vt:lpstr>
      <vt:lpstr>Fact File: Matthew</vt:lpstr>
      <vt:lpstr>Fact File: Mark</vt:lpstr>
      <vt:lpstr>Fact File: Luke</vt:lpstr>
      <vt:lpstr>Fact File: John</vt:lpstr>
      <vt:lpstr>Fact File: John</vt:lpstr>
      <vt:lpstr>The Cry</vt:lpstr>
      <vt:lpstr>The Curtain</vt:lpstr>
      <vt:lpstr>The Centurion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DSBingham</dc:creator>
  <cp:lastModifiedBy>DSBingham</cp:lastModifiedBy>
  <cp:revision>7</cp:revision>
  <dcterms:created xsi:type="dcterms:W3CDTF">2021-02-19T12:29:33Z</dcterms:created>
  <dcterms:modified xsi:type="dcterms:W3CDTF">2021-02-19T15:53:19Z</dcterms:modified>
</cp:coreProperties>
</file>